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756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D735-19EE-4532-A5D2-1C62A684698F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402C-3FF5-458F-8EAF-F482BFD2C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742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D735-19EE-4532-A5D2-1C62A684698F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402C-3FF5-458F-8EAF-F482BFD2C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412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D735-19EE-4532-A5D2-1C62A684698F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402C-3FF5-458F-8EAF-F482BFD2C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120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D735-19EE-4532-A5D2-1C62A684698F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402C-3FF5-458F-8EAF-F482BFD2C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768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D735-19EE-4532-A5D2-1C62A684698F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402C-3FF5-458F-8EAF-F482BFD2C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940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D735-19EE-4532-A5D2-1C62A684698F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402C-3FF5-458F-8EAF-F482BFD2C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211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D735-19EE-4532-A5D2-1C62A684698F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402C-3FF5-458F-8EAF-F482BFD2C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530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D735-19EE-4532-A5D2-1C62A684698F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402C-3FF5-458F-8EAF-F482BFD2C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755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D735-19EE-4532-A5D2-1C62A684698F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402C-3FF5-458F-8EAF-F482BFD2C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51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D735-19EE-4532-A5D2-1C62A684698F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402C-3FF5-458F-8EAF-F482BFD2C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327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5D735-19EE-4532-A5D2-1C62A684698F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402C-3FF5-458F-8EAF-F482BFD2C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51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5D735-19EE-4532-A5D2-1C62A684698F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0402C-3FF5-458F-8EAF-F482BFD2C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97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53"/>
            <a:ext cx="9144000" cy="6851094"/>
          </a:xfrm>
          <a:prstGeom prst="rect">
            <a:avLst/>
          </a:prstGeom>
        </p:spPr>
      </p:pic>
      <p:sp>
        <p:nvSpPr>
          <p:cNvPr id="7" name="Up Arrow 6"/>
          <p:cNvSpPr/>
          <p:nvPr/>
        </p:nvSpPr>
        <p:spPr>
          <a:xfrm>
            <a:off x="3788421" y="2603340"/>
            <a:ext cx="577970" cy="1571813"/>
          </a:xfrm>
          <a:prstGeom prst="upArrow">
            <a:avLst>
              <a:gd name="adj1" fmla="val 29104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Up Arrow 7"/>
          <p:cNvSpPr/>
          <p:nvPr/>
        </p:nvSpPr>
        <p:spPr>
          <a:xfrm rot="10800000">
            <a:off x="3788421" y="4274357"/>
            <a:ext cx="577970" cy="1571813"/>
          </a:xfrm>
          <a:prstGeom prst="upArrow">
            <a:avLst>
              <a:gd name="adj1" fmla="val 29104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939382" y="4126805"/>
            <a:ext cx="276046" cy="259696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25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" y="0"/>
            <a:ext cx="91378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80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4" y="0"/>
            <a:ext cx="91271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31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3</cp:revision>
  <dcterms:created xsi:type="dcterms:W3CDTF">2018-05-17T10:59:20Z</dcterms:created>
  <dcterms:modified xsi:type="dcterms:W3CDTF">2018-05-17T11:37:53Z</dcterms:modified>
</cp:coreProperties>
</file>